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November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November 2019</a:t>
            </a:r>
          </a:p>
          <a:p>
            <a:pPr lvl="1"/>
            <a:r>
              <a:rPr b="1"/>
              <a:t>-55% change compared to November 2018 (11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(2 crimes against persons)</a:t>
            </a:r>
          </a:p>
          <a:p>
            <a:pPr lvl="1"/>
            <a:r>
              <a:rPr b="1"/>
              <a:t>112 total crimes in 2019</a:t>
            </a:r>
          </a:p>
          <a:p>
            <a:pPr lvl="1"/>
            <a:r>
              <a:rPr b="1"/>
              <a:t>4% change compared to this time in 2018 (108 total crimes)</a:t>
            </a:r>
          </a:p>
          <a:p>
            <a:pPr lvl="1"/>
            <a:r>
              <a:rPr b="1"/>
              <a:t>37 crime(s) against persons in 2019</a:t>
            </a:r>
          </a:p>
          <a:p>
            <a:pPr lvl="1"/>
            <a:r>
              <a:rPr b="1"/>
              <a:t>-5% change compared to this time in 2018 (39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86470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47748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80923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28512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69202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6134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67%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162 total crimes in 2019</a:t>
            </a:r>
          </a:p>
          <a:p>
            <a:pPr lvl="1"/>
            <a:r>
              <a:rPr b="1"/>
              <a:t>-9% change compared to this time in 2018 (178 total crimes)</a:t>
            </a:r>
          </a:p>
          <a:p>
            <a:pPr lvl="1"/>
            <a:r>
              <a:rPr b="1"/>
              <a:t>32 crime(s) against persons in 2019</a:t>
            </a:r>
          </a:p>
          <a:p>
            <a:pPr lvl="1"/>
            <a:r>
              <a:rPr b="1"/>
              <a:t>-29% change compared to this time in 2018 (45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56979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21285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35675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92571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6975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57860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November 2019</a:t>
            </a:r>
          </a:p>
          <a:p>
            <a:pPr lvl="1"/>
            <a:r>
              <a:rPr b="1"/>
              <a:t>-40% change compared to November 2018 (20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204 total crimes in 2019</a:t>
            </a:r>
          </a:p>
          <a:p>
            <a:pPr lvl="1"/>
            <a:r>
              <a:rPr b="1"/>
              <a:t>-14% change compared to this time in 2018 (236 total crimes)</a:t>
            </a:r>
          </a:p>
          <a:p>
            <a:pPr lvl="1"/>
            <a:r>
              <a:rPr b="1"/>
              <a:t>62 crime(s) against persons in 2019</a:t>
            </a:r>
          </a:p>
          <a:p>
            <a:pPr lvl="1"/>
            <a:r>
              <a:rPr b="1"/>
              <a:t>3% change compared to this time in 2018 (60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96376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28207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99223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0583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27725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66816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56297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31310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23522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7996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38208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47090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57980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25688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38199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1955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67276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60336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843107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09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56812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6195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2696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November 2019</a:t>
            </a:r>
          </a:p>
          <a:p>
            <a:pPr lvl="1"/>
            <a:r>
              <a:rPr b="1"/>
              <a:t>-18% change compared to November 2018 (11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33% change compared to November 2018 (3 crimes against persons)</a:t>
            </a:r>
          </a:p>
          <a:p>
            <a:pPr lvl="1"/>
            <a:r>
              <a:rPr b="1"/>
              <a:t>159 total crimes in 2019</a:t>
            </a:r>
          </a:p>
          <a:p>
            <a:pPr lvl="1"/>
            <a:r>
              <a:rPr b="1"/>
              <a:t>3% change compared to this time in 2018 (154 total crimes)</a:t>
            </a:r>
          </a:p>
          <a:p>
            <a:pPr lvl="1"/>
            <a:r>
              <a:rPr b="1"/>
              <a:t>66 crime(s) against persons in 2019</a:t>
            </a:r>
          </a:p>
          <a:p>
            <a:pPr lvl="1"/>
            <a:r>
              <a:rPr b="1"/>
              <a:t>57% change compared to this time in 2018 (42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08265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48326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87134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3328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69514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99663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2019-12-11T22:18:11Z</dcterms:created>
  <dcterms:modified xsi:type="dcterms:W3CDTF">2019-12-11T22:18:11Z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